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0" autoAdjust="0"/>
    <p:restoredTop sz="86410" autoAdjust="0"/>
  </p:normalViewPr>
  <p:slideViewPr>
    <p:cSldViewPr snapToGrid="0">
      <p:cViewPr varScale="1">
        <p:scale>
          <a:sx n="76" d="100"/>
          <a:sy n="76" d="100"/>
        </p:scale>
        <p:origin x="138" y="84"/>
      </p:cViewPr>
      <p:guideLst/>
    </p:cSldViewPr>
  </p:slideViewPr>
  <p:outlineViewPr>
    <p:cViewPr>
      <p:scale>
        <a:sx n="33" d="100"/>
        <a:sy n="33" d="100"/>
      </p:scale>
      <p:origin x="0" y="-92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8/31/2014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 b="1"/>
            </a:lvl1pPr>
          </a:lstStyle>
          <a:p>
            <a:r>
              <a:rPr lang="en-US" dirty="0" err="1" smtClean="0"/>
              <a:t>Elisenvaaran</a:t>
            </a:r>
            <a:r>
              <a:rPr lang="en-US" dirty="0" smtClean="0"/>
              <a:t>  </a:t>
            </a:r>
            <a:r>
              <a:rPr lang="en-US" dirty="0" err="1" smtClean="0"/>
              <a:t>Miikkulaiset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8813" y="6459785"/>
            <a:ext cx="1783671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Esko </a:t>
            </a:r>
            <a:r>
              <a:rPr lang="en-US" dirty="0" err="1" smtClean="0"/>
              <a:t>Miikkkulainen</a:t>
            </a:r>
            <a:r>
              <a:rPr lang="en-US" dirty="0" smtClean="0"/>
              <a:t>  Jr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8/31/2014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8/31/2014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8/31/2014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8/31/2014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8/31/2014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8/31/2014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8/31/2014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8/31/2014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8/31/2014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8/31/2014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8/31/2014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4800" dirty="0" err="1" smtClean="0"/>
              <a:t>Elisenvaaran</a:t>
            </a:r>
            <a:r>
              <a:rPr lang="fi-FI" sz="4800" dirty="0" smtClean="0"/>
              <a:t> Miikkulaiset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Toimintasuunnitelma 2015</a:t>
            </a:r>
            <a:r>
              <a:rPr lang="fi-FI" baseline="0" dirty="0" smtClean="0"/>
              <a:t>  alkaen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248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sz="4800" b="1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Keskeisimmät  toimintamuodot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</a:p>
          <a:p>
            <a:pPr lvl="0"/>
            <a:r>
              <a:rPr lang="fi-FI" sz="4800" b="1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Keskeisimmät  toimintamuodot ovat</a:t>
            </a:r>
            <a:endParaRPr lang="fi-FI" sz="4800" i="1" kern="1200" spc="-50" baseline="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  <a:ea typeface="+mj-ea"/>
              <a:cs typeface="+mj-cs"/>
            </a:endParaRPr>
          </a:p>
          <a:p>
            <a:pPr marL="91440" lvl="0" indent="-91440">
              <a:buFont typeface="Arial" panose="020B0604020202020204" pitchFamily="34" charset="0"/>
              <a:buChar char="•"/>
            </a:pPr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Perinteinen sukutapaaminen	</a:t>
            </a:r>
          </a:p>
          <a:p>
            <a:pPr marL="91440" lvl="0" indent="-91440">
              <a:buFont typeface="Arial" panose="020B0604020202020204" pitchFamily="34" charset="0"/>
              <a:buChar char="•"/>
            </a:pPr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Kurkijoen matkat </a:t>
            </a:r>
          </a:p>
          <a:p>
            <a:pPr marL="91440" lvl="0" indent="-91440">
              <a:buFont typeface="Arial" panose="020B0604020202020204" pitchFamily="34" charset="0"/>
              <a:buChar char="•"/>
            </a:pPr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Suvun retket	</a:t>
            </a:r>
          </a:p>
          <a:p>
            <a:pPr marL="91440" lvl="0" indent="-91440">
              <a:buFont typeface="Arial" panose="020B0604020202020204" pitchFamily="34" charset="0"/>
              <a:buChar char="•"/>
            </a:pPr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Suku internetissä ja sosiaalisessa mediassa </a:t>
            </a:r>
          </a:p>
          <a:p>
            <a:pPr marL="91440" lvl="0" indent="-91440">
              <a:buFont typeface="Arial" panose="020B0604020202020204" pitchFamily="34" charset="0"/>
              <a:buChar char="•"/>
            </a:pPr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Suku- ja perinnetiedon  tiedon keruu ja jakelu		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	  </a:t>
            </a:r>
          </a:p>
        </p:txBody>
      </p:sp>
    </p:spTree>
    <p:extLst>
      <p:ext uri="{BB962C8B-B14F-4D97-AF65-F5344CB8AC3E}">
        <p14:creationId xmlns:p14="http://schemas.microsoft.com/office/powerpoint/2010/main" val="195419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sz="4800" b="1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Perinteinen sukutapaaminen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Tavoitteena  suvun  laaja  tapaaminen, jossa  on kerralla  mahdollisuus </a:t>
            </a:r>
            <a:r>
              <a:rPr lang="fi-FI" sz="4800" i="1" spc="-50" dirty="0">
                <a:latin typeface="+mj-lt"/>
                <a:ea typeface="+mj-ea"/>
                <a:cs typeface="+mj-cs"/>
              </a:rPr>
              <a:t>tavata  </a:t>
            </a:r>
            <a:r>
              <a:rPr lang="fi-FI" sz="4800" i="1" spc="-50" dirty="0" smtClean="0">
                <a:latin typeface="+mj-lt"/>
                <a:ea typeface="+mj-ea"/>
                <a:cs typeface="+mj-cs"/>
              </a:rPr>
              <a:t>sukua monipuolisesti  </a:t>
            </a:r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. 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Suku- ja perinnetietoa jaetaan.  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Päätetään sukutoiminnan linjaukset. Järjestetään joka  toinen  vuosi ( 2016; 2018…)alkusyksystä.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Budjetti 10000 euroa </a:t>
            </a:r>
          </a:p>
        </p:txBody>
      </p:sp>
    </p:spTree>
    <p:extLst>
      <p:ext uri="{BB962C8B-B14F-4D97-AF65-F5344CB8AC3E}">
        <p14:creationId xmlns:p14="http://schemas.microsoft.com/office/powerpoint/2010/main" val="20574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sz="4800" b="1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Kurkijoen matkat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Matkat suvun  juurille  </a:t>
            </a:r>
            <a:r>
              <a:rPr lang="fi-FI" sz="4800" i="1" kern="1200" spc="-5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Elisenvaaran</a:t>
            </a:r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 maisemiin  järjestetään joka  toinen  vuosi  (2015;2017…) toukokuussa. Pyritään</a:t>
            </a:r>
            <a:r>
              <a:rPr lang="fi-FI" sz="4800" i="1" kern="12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 kiinnostavaan oheisohjelmaan matkan kokonaiskiinnostavuuden  kasvattamiseksi.</a:t>
            </a:r>
            <a:r>
              <a:rPr lang="fi-FI" sz="4800" i="1" spc="-50" dirty="0">
                <a:latin typeface="+mj-lt"/>
                <a:ea typeface="+mj-ea"/>
                <a:cs typeface="+mj-cs"/>
              </a:rPr>
              <a:t> </a:t>
            </a:r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Toteuttaminen  edellyttää riittävää  kiinnostusta. 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Mikäli  raja aukeaa  Parikkalan raja-aseman  kohdalta arvioidaan erillisten  </a:t>
            </a:r>
            <a:r>
              <a:rPr lang="fi-FI" sz="4800" i="1" kern="1200" spc="-5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lyhyempien</a:t>
            </a:r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 matkojen järjestäminen.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Jos suvun jäsenten kiinnostus matkoihin jää liian  alhaiseksi, järjestetään matkat  osana  </a:t>
            </a:r>
            <a:r>
              <a:rPr lang="fi-FI" sz="4800" i="1" kern="1200" spc="-5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Kurkijokelaisen</a:t>
            </a:r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  matkoja. 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Budjetti  12000 euroa</a:t>
            </a:r>
          </a:p>
        </p:txBody>
      </p:sp>
    </p:spTree>
    <p:extLst>
      <p:ext uri="{BB962C8B-B14F-4D97-AF65-F5344CB8AC3E}">
        <p14:creationId xmlns:p14="http://schemas.microsoft.com/office/powerpoint/2010/main" val="310930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sz="4800" b="1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Suvun retket 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Suvun retket on vapaamuotoinen  suvun tapaaminen jollain mielenkiintoisella   retkikohteella.  Ajankohta  on joka  toinen  vuosi ( 2016;2018)  alkukesällä.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Toteutuminen  edellyttää  suvun  riittävää  kiinnostusta.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Budjetti  2000 euroa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20666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sz="4800" b="1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Suku internetissä ja sosiaalisessa mediassa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Suvulle  ylläpidetään  	</a:t>
            </a:r>
            <a:r>
              <a:rPr lang="fi-FI" sz="4800" i="1" u="sng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www.miikkulainen.fi</a:t>
            </a:r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 –internetsivustoa Internetistä.  </a:t>
            </a:r>
            <a:r>
              <a:rPr lang="fi-FI" sz="4800" i="1" spc="-50" dirty="0" smtClean="0">
                <a:latin typeface="+mj-lt"/>
                <a:ea typeface="+mj-ea"/>
                <a:cs typeface="+mj-cs"/>
              </a:rPr>
              <a:t>Uudella</a:t>
            </a:r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 toimintakaudella linjataan mahdollinen  muu läsnäolo  sosiaalisessa  mediassa.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Kasvava osa suvun  tiedotuksesta  tulee  tapahtumaan internetin kautta.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Toiminta  pohjautuu  pääosin jäsenten vapaaehtoiseen  työhön.  Perusvalmiudet  edellyttävät joitakin  ulkoa ostettavia palveluja.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Budjetti  alle  1000  euroa/v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24874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sz="4800" b="1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Suku- ja perinnetiedon  keruu ja jakelu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Suku- ja perinnetiedon keruu perustuu  puhtaasti jäsenten  omaan aktiivisuuteen.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Perinnetiedon  jakaminen voi   tulevaisuudessa  pohjautua  ensisijaisesti netin hyödyntämiseen   ja  toissijaisesti julkaisuihin.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Perinnetaitojen  levittäminen tapahtuu harrasteryhmissä ja –tapahtumissa, jos kiinnostuneita riittää.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Jos  sukuseuralla  olisi  siihen taloudelliset  edellytykset,  se voisi  pienimuotoisesti luoda  edellytyksiä   perinnetiedon keruulle  ja jakelulle.</a:t>
            </a:r>
          </a:p>
        </p:txBody>
      </p:sp>
    </p:spTree>
    <p:extLst>
      <p:ext uri="{BB962C8B-B14F-4D97-AF65-F5344CB8AC3E}">
        <p14:creationId xmlns:p14="http://schemas.microsoft.com/office/powerpoint/2010/main" val="293205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sz="4800" b="1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Rahoitus ja  jäsenyys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Miikkulaisten  suvun  organisaatio on ollut epävirallinen  ja sen toiminta on rahoitettu  tapahtumien maksuilla ja oheistuotoilla. Näin  myöskään  sukutoimintaan osallistumisessa  ei ole erityisiä  jäsenyyksiä.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Sukutoimikunta katsoo, että  toiminnan kehittämiseksi tarvitsemme  pienimuotoista  jatkuvaa  rahoitusta  toiminnalle. 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Pääosin  toiminta rahoitetaan tapahtumien maksuilla. 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Jatkuvan  toiminnan rahoittamiseksi  ja   riskipuskurin luomiseksi sukutoimikunta esittää  vapaaehtoisen kannatusjäsenmaksun käyttöönotto</a:t>
            </a:r>
          </a:p>
          <a:p>
            <a:pPr lvl="0"/>
            <a:r>
              <a:rPr lang="fi-FI" sz="4800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972624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2900</TotalTime>
  <Words>157</Words>
  <Application>Microsoft Office PowerPoint</Application>
  <PresentationFormat>Laajakuva</PresentationFormat>
  <Paragraphs>45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</vt:lpstr>
      <vt:lpstr>Elisenvaaran Miikkulaiset Toimintasuunnitelma 2015  alkaen</vt:lpstr>
      <vt:lpstr>Keskeisimmät  toimintamuodot </vt:lpstr>
      <vt:lpstr>Perinteinen sukutapaaminen</vt:lpstr>
      <vt:lpstr>Kurkijoen matkat </vt:lpstr>
      <vt:lpstr>Suvun retket  </vt:lpstr>
      <vt:lpstr>Suku internetissä ja sosiaalisessa mediassa</vt:lpstr>
      <vt:lpstr>Suku- ja perinnetiedon  keruu ja jakelu</vt:lpstr>
      <vt:lpstr>Rahoitus ja  jäsenyys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Toimintasuunnitelma 2015  alaken</dc:title>
  <dc:creator>Esko miikkulainen</dc:creator>
  <cp:lastModifiedBy>Esko miikkulainen</cp:lastModifiedBy>
  <cp:revision>13</cp:revision>
  <dcterms:created xsi:type="dcterms:W3CDTF">2014-07-14T17:15:29Z</dcterms:created>
  <dcterms:modified xsi:type="dcterms:W3CDTF">2014-08-31T18:23:36Z</dcterms:modified>
</cp:coreProperties>
</file>